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61" r:id="rId6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4ED20-3296-410A-AC8A-8AF0A6E06123}" v="91" dt="2024-01-18T14:30:18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5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guezennec" userId="4e021ca63f2b37bb" providerId="LiveId" clId="{9554ED20-3296-410A-AC8A-8AF0A6E06123}"/>
    <pc:docChg chg="undo custSel addSld delSld modSld sldOrd">
      <pc:chgData name="anne guezennec" userId="4e021ca63f2b37bb" providerId="LiveId" clId="{9554ED20-3296-410A-AC8A-8AF0A6E06123}" dt="2024-01-18T14:30:38.882" v="451" actId="1076"/>
      <pc:docMkLst>
        <pc:docMk/>
      </pc:docMkLst>
      <pc:sldChg chg="addSp delSp modSp mod ord">
        <pc:chgData name="anne guezennec" userId="4e021ca63f2b37bb" providerId="LiveId" clId="{9554ED20-3296-410A-AC8A-8AF0A6E06123}" dt="2024-01-18T14:16:01.778" v="236"/>
        <pc:sldMkLst>
          <pc:docMk/>
          <pc:sldMk cId="1902280730" sldId="256"/>
        </pc:sldMkLst>
        <pc:spChg chg="add mod">
          <ac:chgData name="anne guezennec" userId="4e021ca63f2b37bb" providerId="LiveId" clId="{9554ED20-3296-410A-AC8A-8AF0A6E06123}" dt="2024-01-18T13:02:29.605" v="23" actId="1076"/>
          <ac:spMkLst>
            <pc:docMk/>
            <pc:sldMk cId="1902280730" sldId="256"/>
            <ac:spMk id="49" creationId="{B2A95495-3857-AEE8-DE78-57D8E5169AB3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0" creationId="{B30DE10A-DCA8-07D4-7EA3-E3968F5BCEDC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1" creationId="{A57B91AF-C1C9-86E1-3C46-4BC73A0CAF83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2" creationId="{0303E60F-351D-799D-C1CA-3858F136DDAE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3" creationId="{5080A124-32D6-A91D-7F1A-8508F395AC23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4" creationId="{A3A605DE-FDAE-BDEA-252C-D46BBCF1EB63}"/>
          </ac:spMkLst>
        </pc:spChg>
        <pc:spChg chg="add mod">
          <ac:chgData name="anne guezennec" userId="4e021ca63f2b37bb" providerId="LiveId" clId="{9554ED20-3296-410A-AC8A-8AF0A6E06123}" dt="2024-01-18T13:03:42.719" v="43" actId="554"/>
          <ac:spMkLst>
            <pc:docMk/>
            <pc:sldMk cId="1902280730" sldId="256"/>
            <ac:spMk id="55" creationId="{93AB3C6F-F8F0-5ADA-2805-4E09AB14B1E2}"/>
          </ac:spMkLst>
        </pc:spChg>
        <pc:spChg chg="add mod">
          <ac:chgData name="anne guezennec" userId="4e021ca63f2b37bb" providerId="LiveId" clId="{9554ED20-3296-410A-AC8A-8AF0A6E06123}" dt="2024-01-18T13:03:17.999" v="41" actId="1076"/>
          <ac:spMkLst>
            <pc:docMk/>
            <pc:sldMk cId="1902280730" sldId="256"/>
            <ac:spMk id="56" creationId="{6EE56D47-3760-F780-B609-C98D64972B22}"/>
          </ac:spMkLst>
        </pc:spChg>
        <pc:spChg chg="add mod">
          <ac:chgData name="anne guezennec" userId="4e021ca63f2b37bb" providerId="LiveId" clId="{9554ED20-3296-410A-AC8A-8AF0A6E06123}" dt="2024-01-18T13:03:48.752" v="45" actId="1038"/>
          <ac:spMkLst>
            <pc:docMk/>
            <pc:sldMk cId="1902280730" sldId="256"/>
            <ac:spMk id="57" creationId="{BE168D7C-C1A0-1C60-F900-CDD2760C980F}"/>
          </ac:spMkLst>
        </pc:spChg>
        <pc:spChg chg="add mod">
          <ac:chgData name="anne guezennec" userId="4e021ca63f2b37bb" providerId="LiveId" clId="{9554ED20-3296-410A-AC8A-8AF0A6E06123}" dt="2024-01-18T13:03:46.852" v="44" actId="1076"/>
          <ac:spMkLst>
            <pc:docMk/>
            <pc:sldMk cId="1902280730" sldId="256"/>
            <ac:spMk id="58" creationId="{8D51FCAE-3FAB-E295-B426-17E6725B916B}"/>
          </ac:spMkLst>
        </pc:spChg>
        <pc:spChg chg="add del mod">
          <ac:chgData name="anne guezennec" userId="4e021ca63f2b37bb" providerId="LiveId" clId="{9554ED20-3296-410A-AC8A-8AF0A6E06123}" dt="2024-01-18T13:05:01.539" v="55" actId="478"/>
          <ac:spMkLst>
            <pc:docMk/>
            <pc:sldMk cId="1902280730" sldId="256"/>
            <ac:spMk id="59" creationId="{8E16B052-301F-7A07-C60D-E285C75D49F8}"/>
          </ac:spMkLst>
        </pc:spChg>
        <pc:spChg chg="add del mod">
          <ac:chgData name="anne guezennec" userId="4e021ca63f2b37bb" providerId="LiveId" clId="{9554ED20-3296-410A-AC8A-8AF0A6E06123}" dt="2024-01-18T13:05:00.394" v="54" actId="478"/>
          <ac:spMkLst>
            <pc:docMk/>
            <pc:sldMk cId="1902280730" sldId="256"/>
            <ac:spMk id="60" creationId="{0820AB7A-2EE0-5CC3-83FA-6E2F64E8325E}"/>
          </ac:spMkLst>
        </pc:spChg>
        <pc:spChg chg="add mod">
          <ac:chgData name="anne guezennec" userId="4e021ca63f2b37bb" providerId="LiveId" clId="{9554ED20-3296-410A-AC8A-8AF0A6E06123}" dt="2024-01-18T13:04:18.348" v="53" actId="1076"/>
          <ac:spMkLst>
            <pc:docMk/>
            <pc:sldMk cId="1902280730" sldId="256"/>
            <ac:spMk id="61" creationId="{38BB06A4-F0CD-9741-4C79-94E477E4DBE4}"/>
          </ac:spMkLst>
        </pc:spChg>
        <pc:spChg chg="add mod">
          <ac:chgData name="anne guezennec" userId="4e021ca63f2b37bb" providerId="LiveId" clId="{9554ED20-3296-410A-AC8A-8AF0A6E06123}" dt="2024-01-18T13:04:13.771" v="52" actId="1076"/>
          <ac:spMkLst>
            <pc:docMk/>
            <pc:sldMk cId="1902280730" sldId="256"/>
            <ac:spMk id="62" creationId="{BDA9C47C-BD08-595F-1BD3-160B1B5656DF}"/>
          </ac:spMkLst>
        </pc:spChg>
        <pc:spChg chg="add mod">
          <ac:chgData name="anne guezennec" userId="4e021ca63f2b37bb" providerId="LiveId" clId="{9554ED20-3296-410A-AC8A-8AF0A6E06123}" dt="2024-01-18T13:04:09.431" v="51" actId="1076"/>
          <ac:spMkLst>
            <pc:docMk/>
            <pc:sldMk cId="1902280730" sldId="256"/>
            <ac:spMk id="63" creationId="{00D5C093-B333-9B0B-F386-2A4833B47E95}"/>
          </ac:spMkLst>
        </pc:spChg>
      </pc:sldChg>
      <pc:sldChg chg="addSp modSp mod ord">
        <pc:chgData name="anne guezennec" userId="4e021ca63f2b37bb" providerId="LiveId" clId="{9554ED20-3296-410A-AC8A-8AF0A6E06123}" dt="2024-01-18T13:05:36.643" v="79" actId="20577"/>
        <pc:sldMkLst>
          <pc:docMk/>
          <pc:sldMk cId="1977713469" sldId="257"/>
        </pc:sldMkLst>
        <pc:spChg chg="mod">
          <ac:chgData name="anne guezennec" userId="4e021ca63f2b37bb" providerId="LiveId" clId="{9554ED20-3296-410A-AC8A-8AF0A6E06123}" dt="2024-01-18T13:05:36.643" v="79" actId="20577"/>
          <ac:spMkLst>
            <pc:docMk/>
            <pc:sldMk cId="1977713469" sldId="257"/>
            <ac:spMk id="2" creationId="{CCB8F1B9-B0D3-5C4A-6263-638C8B1BB897}"/>
          </ac:spMkLst>
        </pc:spChg>
        <pc:spChg chg="add mod">
          <ac:chgData name="anne guezennec" userId="4e021ca63f2b37bb" providerId="LiveId" clId="{9554ED20-3296-410A-AC8A-8AF0A6E06123}" dt="2024-01-18T13:01:51.494" v="8" actId="207"/>
          <ac:spMkLst>
            <pc:docMk/>
            <pc:sldMk cId="1977713469" sldId="257"/>
            <ac:spMk id="12" creationId="{10D691A7-573F-DAFB-DAA9-D248D252D1BE}"/>
          </ac:spMkLst>
        </pc:spChg>
        <pc:spChg chg="add mod">
          <ac:chgData name="anne guezennec" userId="4e021ca63f2b37bb" providerId="LiveId" clId="{9554ED20-3296-410A-AC8A-8AF0A6E06123}" dt="2024-01-18T13:02:04.533" v="21" actId="20577"/>
          <ac:spMkLst>
            <pc:docMk/>
            <pc:sldMk cId="1977713469" sldId="257"/>
            <ac:spMk id="13" creationId="{30598682-2DEF-CDBE-B590-056D346884D0}"/>
          </ac:spMkLst>
        </pc:spChg>
      </pc:sldChg>
      <pc:sldChg chg="addSp delSp modSp add mod ord">
        <pc:chgData name="anne guezennec" userId="4e021ca63f2b37bb" providerId="LiveId" clId="{9554ED20-3296-410A-AC8A-8AF0A6E06123}" dt="2024-01-18T14:30:34.769" v="450" actId="1076"/>
        <pc:sldMkLst>
          <pc:docMk/>
          <pc:sldMk cId="1038207444" sldId="258"/>
        </pc:sldMkLst>
        <pc:spChg chg="add del mod">
          <ac:chgData name="anne guezennec" userId="4e021ca63f2b37bb" providerId="LiveId" clId="{9554ED20-3296-410A-AC8A-8AF0A6E06123}" dt="2024-01-18T13:50:53.479" v="93" actId="14100"/>
          <ac:spMkLst>
            <pc:docMk/>
            <pc:sldMk cId="1038207444" sldId="258"/>
            <ac:spMk id="2" creationId="{CCB8F1B9-B0D3-5C4A-6263-638C8B1BB897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3" creationId="{D214E1ED-B5B6-4D4A-C790-EC9E54763770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4" creationId="{51F35485-211B-79A2-CADB-D452BA9A7C04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5" creationId="{EA771EAE-7784-24D8-7724-7948D04AC1F6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6" creationId="{8932C692-95F4-290E-7CFF-FEFE910C964E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7" creationId="{928EAA7B-941F-0044-D867-580858CBF3A3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8" creationId="{0B527B1A-4FA9-B852-8447-E5A6CF4DA7FA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9" creationId="{D331FB73-9C92-6704-86D8-460BE106E367}"/>
          </ac:spMkLst>
        </pc:spChg>
        <pc:spChg chg="del mod">
          <ac:chgData name="anne guezennec" userId="4e021ca63f2b37bb" providerId="LiveId" clId="{9554ED20-3296-410A-AC8A-8AF0A6E06123}" dt="2024-01-18T14:30:32.132" v="449" actId="478"/>
          <ac:spMkLst>
            <pc:docMk/>
            <pc:sldMk cId="1038207444" sldId="258"/>
            <ac:spMk id="11" creationId="{2DF1CAD6-56EE-CAC1-22BE-49C7A7B19164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12" creationId="{10D691A7-573F-DAFB-DAA9-D248D252D1BE}"/>
          </ac:spMkLst>
        </pc:spChg>
        <pc:spChg chg="mod">
          <ac:chgData name="anne guezennec" userId="4e021ca63f2b37bb" providerId="LiveId" clId="{9554ED20-3296-410A-AC8A-8AF0A6E06123}" dt="2024-01-18T13:52:54.449" v="110" actId="164"/>
          <ac:spMkLst>
            <pc:docMk/>
            <pc:sldMk cId="1038207444" sldId="258"/>
            <ac:spMk id="13" creationId="{30598682-2DEF-CDBE-B590-056D346884D0}"/>
          </ac:spMkLst>
        </pc:spChg>
        <pc:spChg chg="add del mod">
          <ac:chgData name="anne guezennec" userId="4e021ca63f2b37bb" providerId="LiveId" clId="{9554ED20-3296-410A-AC8A-8AF0A6E06123}" dt="2024-01-18T13:07:11.964" v="84" actId="478"/>
          <ac:spMkLst>
            <pc:docMk/>
            <pc:sldMk cId="1038207444" sldId="258"/>
            <ac:spMk id="14" creationId="{AC4F831D-0800-F869-6F43-69BA377C61E9}"/>
          </ac:spMkLst>
        </pc:spChg>
        <pc:spChg chg="add mod">
          <ac:chgData name="anne guezennec" userId="4e021ca63f2b37bb" providerId="LiveId" clId="{9554ED20-3296-410A-AC8A-8AF0A6E06123}" dt="2024-01-18T14:11:59.404" v="220" actId="1076"/>
          <ac:spMkLst>
            <pc:docMk/>
            <pc:sldMk cId="1038207444" sldId="258"/>
            <ac:spMk id="19" creationId="{1E4B89DA-1B75-037D-E0BD-81A3284E5518}"/>
          </ac:spMkLst>
        </pc:spChg>
        <pc:spChg chg="add mod">
          <ac:chgData name="anne guezennec" userId="4e021ca63f2b37bb" providerId="LiveId" clId="{9554ED20-3296-410A-AC8A-8AF0A6E06123}" dt="2024-01-18T14:11:40.161" v="217" actId="14100"/>
          <ac:spMkLst>
            <pc:docMk/>
            <pc:sldMk cId="1038207444" sldId="258"/>
            <ac:spMk id="21" creationId="{CB9F8F7A-8EEA-370A-3FDC-61D76D308B3A}"/>
          </ac:spMkLst>
        </pc:spChg>
        <pc:spChg chg="add mod">
          <ac:chgData name="anne guezennec" userId="4e021ca63f2b37bb" providerId="LiveId" clId="{9554ED20-3296-410A-AC8A-8AF0A6E06123}" dt="2024-01-18T14:11:55.437" v="219" actId="1076"/>
          <ac:spMkLst>
            <pc:docMk/>
            <pc:sldMk cId="1038207444" sldId="258"/>
            <ac:spMk id="22" creationId="{09F8E35C-7E1C-024A-CD56-788739846565}"/>
          </ac:spMkLst>
        </pc:spChg>
        <pc:spChg chg="add mod">
          <ac:chgData name="anne guezennec" userId="4e021ca63f2b37bb" providerId="LiveId" clId="{9554ED20-3296-410A-AC8A-8AF0A6E06123}" dt="2024-01-18T14:30:34.769" v="450" actId="1076"/>
          <ac:spMkLst>
            <pc:docMk/>
            <pc:sldMk cId="1038207444" sldId="258"/>
            <ac:spMk id="23" creationId="{56EA90A7-A68E-D386-C698-DC6740F2ACE6}"/>
          </ac:spMkLst>
        </pc:spChg>
        <pc:grpChg chg="add del mod">
          <ac:chgData name="anne guezennec" userId="4e021ca63f2b37bb" providerId="LiveId" clId="{9554ED20-3296-410A-AC8A-8AF0A6E06123}" dt="2024-01-18T14:30:30.072" v="448" actId="478"/>
          <ac:grpSpMkLst>
            <pc:docMk/>
            <pc:sldMk cId="1038207444" sldId="258"/>
            <ac:grpSpMk id="17" creationId="{BCC02D6F-A663-C9FE-4472-8EA2C96B0EC5}"/>
          </ac:grpSpMkLst>
        </pc:grpChg>
        <pc:graphicFrameChg chg="add mod">
          <ac:chgData name="anne guezennec" userId="4e021ca63f2b37bb" providerId="LiveId" clId="{9554ED20-3296-410A-AC8A-8AF0A6E06123}" dt="2024-01-18T13:51:08.459" v="96"/>
          <ac:graphicFrameMkLst>
            <pc:docMk/>
            <pc:sldMk cId="1038207444" sldId="258"/>
            <ac:graphicFrameMk id="15" creationId="{AD201426-B46C-7FFC-5795-C5C71ABDC2E4}"/>
          </ac:graphicFrameMkLst>
        </pc:graphicFrameChg>
        <pc:graphicFrameChg chg="add del mod">
          <ac:chgData name="anne guezennec" userId="4e021ca63f2b37bb" providerId="LiveId" clId="{9554ED20-3296-410A-AC8A-8AF0A6E06123}" dt="2024-01-18T14:11:00.155" v="190" actId="478"/>
          <ac:graphicFrameMkLst>
            <pc:docMk/>
            <pc:sldMk cId="1038207444" sldId="258"/>
            <ac:graphicFrameMk id="16" creationId="{F68C0BE3-65ED-9F3A-D74E-B4A2ADAFA274}"/>
          </ac:graphicFrameMkLst>
        </pc:graphicFrameChg>
      </pc:sldChg>
      <pc:sldChg chg="addSp delSp modSp new del mod">
        <pc:chgData name="anne guezennec" userId="4e021ca63f2b37bb" providerId="LiveId" clId="{9554ED20-3296-410A-AC8A-8AF0A6E06123}" dt="2024-01-18T14:16:05.335" v="237" actId="47"/>
        <pc:sldMkLst>
          <pc:docMk/>
          <pc:sldMk cId="3268693135" sldId="259"/>
        </pc:sldMkLst>
        <pc:spChg chg="add mod">
          <ac:chgData name="anne guezennec" userId="4e021ca63f2b37bb" providerId="LiveId" clId="{9554ED20-3296-410A-AC8A-8AF0A6E06123}" dt="2024-01-18T13:52:23.263" v="109"/>
          <ac:spMkLst>
            <pc:docMk/>
            <pc:sldMk cId="3268693135" sldId="259"/>
            <ac:spMk id="8" creationId="{B435298A-9F08-2523-18F1-AEF4D4C1CCC8}"/>
          </ac:spMkLst>
        </pc:spChg>
        <pc:spChg chg="mod">
          <ac:chgData name="anne guezennec" userId="4e021ca63f2b37bb" providerId="LiveId" clId="{9554ED20-3296-410A-AC8A-8AF0A6E06123}" dt="2024-01-18T13:52:59" v="111"/>
          <ac:spMkLst>
            <pc:docMk/>
            <pc:sldMk cId="3268693135" sldId="259"/>
            <ac:spMk id="10" creationId="{1F805EEA-71E6-9EB0-92C0-14CDE0B5B811}"/>
          </ac:spMkLst>
        </pc:spChg>
        <pc:spChg chg="mod">
          <ac:chgData name="anne guezennec" userId="4e021ca63f2b37bb" providerId="LiveId" clId="{9554ED20-3296-410A-AC8A-8AF0A6E06123}" dt="2024-01-18T13:53:44.138" v="124" actId="404"/>
          <ac:spMkLst>
            <pc:docMk/>
            <pc:sldMk cId="3268693135" sldId="259"/>
            <ac:spMk id="11" creationId="{B0637CB3-31EB-EF37-79F3-21A3034A3300}"/>
          </ac:spMkLst>
        </pc:spChg>
        <pc:spChg chg="mod">
          <ac:chgData name="anne guezennec" userId="4e021ca63f2b37bb" providerId="LiveId" clId="{9554ED20-3296-410A-AC8A-8AF0A6E06123}" dt="2024-01-18T13:52:59" v="111"/>
          <ac:spMkLst>
            <pc:docMk/>
            <pc:sldMk cId="3268693135" sldId="259"/>
            <ac:spMk id="12" creationId="{2CBE40AB-D14D-517E-FFC6-11C250104EBD}"/>
          </ac:spMkLst>
        </pc:spChg>
        <pc:spChg chg="mod">
          <ac:chgData name="anne guezennec" userId="4e021ca63f2b37bb" providerId="LiveId" clId="{9554ED20-3296-410A-AC8A-8AF0A6E06123}" dt="2024-01-18T13:53:49.292" v="126" actId="404"/>
          <ac:spMkLst>
            <pc:docMk/>
            <pc:sldMk cId="3268693135" sldId="259"/>
            <ac:spMk id="13" creationId="{6355739E-B06C-9FB7-3894-B5300C5322AB}"/>
          </ac:spMkLst>
        </pc:spChg>
        <pc:spChg chg="mod">
          <ac:chgData name="anne guezennec" userId="4e021ca63f2b37bb" providerId="LiveId" clId="{9554ED20-3296-410A-AC8A-8AF0A6E06123}" dt="2024-01-18T13:52:59" v="111"/>
          <ac:spMkLst>
            <pc:docMk/>
            <pc:sldMk cId="3268693135" sldId="259"/>
            <ac:spMk id="14" creationId="{240B9BC0-2738-4330-6DE9-7A16DD2A0955}"/>
          </ac:spMkLst>
        </pc:spChg>
        <pc:spChg chg="mod">
          <ac:chgData name="anne guezennec" userId="4e021ca63f2b37bb" providerId="LiveId" clId="{9554ED20-3296-410A-AC8A-8AF0A6E06123}" dt="2024-01-18T13:53:40.367" v="122" actId="1035"/>
          <ac:spMkLst>
            <pc:docMk/>
            <pc:sldMk cId="3268693135" sldId="259"/>
            <ac:spMk id="15" creationId="{ACFF0B7E-CB31-90BD-0091-305F1D2F8477}"/>
          </ac:spMkLst>
        </pc:spChg>
        <pc:spChg chg="mod">
          <ac:chgData name="anne guezennec" userId="4e021ca63f2b37bb" providerId="LiveId" clId="{9554ED20-3296-410A-AC8A-8AF0A6E06123}" dt="2024-01-18T13:52:59" v="111"/>
          <ac:spMkLst>
            <pc:docMk/>
            <pc:sldMk cId="3268693135" sldId="259"/>
            <ac:spMk id="16" creationId="{A88AED53-4303-D761-01E7-89ECB5DED37E}"/>
          </ac:spMkLst>
        </pc:spChg>
        <pc:spChg chg="del mod">
          <ac:chgData name="anne guezennec" userId="4e021ca63f2b37bb" providerId="LiveId" clId="{9554ED20-3296-410A-AC8A-8AF0A6E06123}" dt="2024-01-18T13:53:58.326" v="130" actId="478"/>
          <ac:spMkLst>
            <pc:docMk/>
            <pc:sldMk cId="3268693135" sldId="259"/>
            <ac:spMk id="17" creationId="{C801111E-BDDA-EA18-F8FF-F0C241ADA416}"/>
          </ac:spMkLst>
        </pc:spChg>
        <pc:spChg chg="del mod">
          <ac:chgData name="anne guezennec" userId="4e021ca63f2b37bb" providerId="LiveId" clId="{9554ED20-3296-410A-AC8A-8AF0A6E06123}" dt="2024-01-18T13:53:52.565" v="127" actId="478"/>
          <ac:spMkLst>
            <pc:docMk/>
            <pc:sldMk cId="3268693135" sldId="259"/>
            <ac:spMk id="18" creationId="{C99395DD-B23D-F500-3D11-C531EF5BE581}"/>
          </ac:spMkLst>
        </pc:spChg>
        <pc:spChg chg="add mod">
          <ac:chgData name="anne guezennec" userId="4e021ca63f2b37bb" providerId="LiveId" clId="{9554ED20-3296-410A-AC8A-8AF0A6E06123}" dt="2024-01-18T13:54:24" v="143" actId="20577"/>
          <ac:spMkLst>
            <pc:docMk/>
            <pc:sldMk cId="3268693135" sldId="259"/>
            <ac:spMk id="19" creationId="{3FAF6712-CB4D-09E8-C7FB-536AEB843B73}"/>
          </ac:spMkLst>
        </pc:spChg>
        <pc:grpChg chg="add del mod">
          <ac:chgData name="anne guezennec" userId="4e021ca63f2b37bb" providerId="LiveId" clId="{9554ED20-3296-410A-AC8A-8AF0A6E06123}" dt="2024-01-18T13:54:08.747" v="131" actId="1076"/>
          <ac:grpSpMkLst>
            <pc:docMk/>
            <pc:sldMk cId="3268693135" sldId="259"/>
            <ac:grpSpMk id="9" creationId="{32E276EA-B4B8-F5A6-74F3-5C7DE45BD215}"/>
          </ac:grpSpMkLst>
        </pc:grpChg>
        <pc:graphicFrameChg chg="add mod">
          <ac:chgData name="anne guezennec" userId="4e021ca63f2b37bb" providerId="LiveId" clId="{9554ED20-3296-410A-AC8A-8AF0A6E06123}" dt="2024-01-18T13:49:41.542" v="86"/>
          <ac:graphicFrameMkLst>
            <pc:docMk/>
            <pc:sldMk cId="3268693135" sldId="259"/>
            <ac:graphicFrameMk id="2" creationId="{B3DE8396-E39A-02EF-D7B9-47BB0F607411}"/>
          </ac:graphicFrameMkLst>
        </pc:graphicFrameChg>
        <pc:graphicFrameChg chg="add mod">
          <ac:chgData name="anne guezennec" userId="4e021ca63f2b37bb" providerId="LiveId" clId="{9554ED20-3296-410A-AC8A-8AF0A6E06123}" dt="2024-01-18T13:50:33.990" v="90"/>
          <ac:graphicFrameMkLst>
            <pc:docMk/>
            <pc:sldMk cId="3268693135" sldId="259"/>
            <ac:graphicFrameMk id="4" creationId="{CD2555CF-A895-7256-26D7-E754C5A31301}"/>
          </ac:graphicFrameMkLst>
        </pc:graphicFrameChg>
        <pc:graphicFrameChg chg="add mod">
          <ac:chgData name="anne guezennec" userId="4e021ca63f2b37bb" providerId="LiveId" clId="{9554ED20-3296-410A-AC8A-8AF0A6E06123}" dt="2024-01-18T13:51:45.287" v="101"/>
          <ac:graphicFrameMkLst>
            <pc:docMk/>
            <pc:sldMk cId="3268693135" sldId="259"/>
            <ac:graphicFrameMk id="6" creationId="{7162D581-C24D-53DB-CEC7-C1C90D445C06}"/>
          </ac:graphicFrameMkLst>
        </pc:graphicFrameChg>
        <pc:graphicFrameChg chg="add mod modGraphic">
          <ac:chgData name="anne guezennec" userId="4e021ca63f2b37bb" providerId="LiveId" clId="{9554ED20-3296-410A-AC8A-8AF0A6E06123}" dt="2024-01-18T13:56:25.207" v="169" actId="20577"/>
          <ac:graphicFrameMkLst>
            <pc:docMk/>
            <pc:sldMk cId="3268693135" sldId="259"/>
            <ac:graphicFrameMk id="7" creationId="{341CD113-C97D-D7DE-5C94-95A4D4809410}"/>
          </ac:graphicFrameMkLst>
        </pc:graphicFrameChg>
        <pc:picChg chg="add del mod">
          <ac:chgData name="anne guezennec" userId="4e021ca63f2b37bb" providerId="LiveId" clId="{9554ED20-3296-410A-AC8A-8AF0A6E06123}" dt="2024-01-18T13:50:32.371" v="89" actId="478"/>
          <ac:picMkLst>
            <pc:docMk/>
            <pc:sldMk cId="3268693135" sldId="259"/>
            <ac:picMk id="3" creationId="{98E2C16A-4D8E-A4E6-B2B7-49F6C9B9BFF8}"/>
          </ac:picMkLst>
        </pc:picChg>
        <pc:picChg chg="add del mod">
          <ac:chgData name="anne guezennec" userId="4e021ca63f2b37bb" providerId="LiveId" clId="{9554ED20-3296-410A-AC8A-8AF0A6E06123}" dt="2024-01-18T13:51:43.562" v="100" actId="478"/>
          <ac:picMkLst>
            <pc:docMk/>
            <pc:sldMk cId="3268693135" sldId="259"/>
            <ac:picMk id="5" creationId="{C866A949-F74F-C8A4-26DF-4E7FFC3E33AA}"/>
          </ac:picMkLst>
        </pc:picChg>
      </pc:sldChg>
      <pc:sldChg chg="addSp delSp modSp add mod ord">
        <pc:chgData name="anne guezennec" userId="4e021ca63f2b37bb" providerId="LiveId" clId="{9554ED20-3296-410A-AC8A-8AF0A6E06123}" dt="2024-01-18T14:28:47.160" v="418"/>
        <pc:sldMkLst>
          <pc:docMk/>
          <pc:sldMk cId="1156296697" sldId="260"/>
        </pc:sldMkLst>
        <pc:spChg chg="mod">
          <ac:chgData name="anne guezennec" userId="4e021ca63f2b37bb" providerId="LiveId" clId="{9554ED20-3296-410A-AC8A-8AF0A6E06123}" dt="2024-01-18T14:01:59.413" v="182" actId="164"/>
          <ac:spMkLst>
            <pc:docMk/>
            <pc:sldMk cId="1156296697" sldId="260"/>
            <ac:spMk id="19" creationId="{3FAF6712-CB4D-09E8-C7FB-536AEB843B73}"/>
          </ac:spMkLst>
        </pc:spChg>
        <pc:grpChg chg="add mod">
          <ac:chgData name="anne guezennec" userId="4e021ca63f2b37bb" providerId="LiveId" clId="{9554ED20-3296-410A-AC8A-8AF0A6E06123}" dt="2024-01-18T14:28:26.862" v="416" actId="1076"/>
          <ac:grpSpMkLst>
            <pc:docMk/>
            <pc:sldMk cId="1156296697" sldId="260"/>
            <ac:grpSpMk id="4" creationId="{232F2298-4FD4-3A4C-7909-9824455FAFDE}"/>
          </ac:grpSpMkLst>
        </pc:grpChg>
        <pc:grpChg chg="mod">
          <ac:chgData name="anne guezennec" userId="4e021ca63f2b37bb" providerId="LiveId" clId="{9554ED20-3296-410A-AC8A-8AF0A6E06123}" dt="2024-01-18T14:01:59.413" v="182" actId="164"/>
          <ac:grpSpMkLst>
            <pc:docMk/>
            <pc:sldMk cId="1156296697" sldId="260"/>
            <ac:grpSpMk id="9" creationId="{32E276EA-B4B8-F5A6-74F3-5C7DE45BD215}"/>
          </ac:grpSpMkLst>
        </pc:grpChg>
        <pc:graphicFrameChg chg="add mod">
          <ac:chgData name="anne guezennec" userId="4e021ca63f2b37bb" providerId="LiveId" clId="{9554ED20-3296-410A-AC8A-8AF0A6E06123}" dt="2024-01-18T14:01:24.226" v="172"/>
          <ac:graphicFrameMkLst>
            <pc:docMk/>
            <pc:sldMk cId="1156296697" sldId="260"/>
            <ac:graphicFrameMk id="2" creationId="{C8006AEB-3C24-07BC-9BE4-D8C2E99D550A}"/>
          </ac:graphicFrameMkLst>
        </pc:graphicFrameChg>
        <pc:graphicFrameChg chg="add mod modGraphic">
          <ac:chgData name="anne guezennec" userId="4e021ca63f2b37bb" providerId="LiveId" clId="{9554ED20-3296-410A-AC8A-8AF0A6E06123}" dt="2024-01-18T14:28:47.160" v="418"/>
          <ac:graphicFrameMkLst>
            <pc:docMk/>
            <pc:sldMk cId="1156296697" sldId="260"/>
            <ac:graphicFrameMk id="3" creationId="{BCF78B14-5177-40EE-1D75-62FDFC252065}"/>
          </ac:graphicFrameMkLst>
        </pc:graphicFrameChg>
        <pc:graphicFrameChg chg="del">
          <ac:chgData name="anne guezennec" userId="4e021ca63f2b37bb" providerId="LiveId" clId="{9554ED20-3296-410A-AC8A-8AF0A6E06123}" dt="2024-01-18T14:01:22.176" v="171" actId="478"/>
          <ac:graphicFrameMkLst>
            <pc:docMk/>
            <pc:sldMk cId="1156296697" sldId="260"/>
            <ac:graphicFrameMk id="7" creationId="{341CD113-C97D-D7DE-5C94-95A4D4809410}"/>
          </ac:graphicFrameMkLst>
        </pc:graphicFrameChg>
      </pc:sldChg>
      <pc:sldChg chg="addSp delSp modSp add mod ord">
        <pc:chgData name="anne guezennec" userId="4e021ca63f2b37bb" providerId="LiveId" clId="{9554ED20-3296-410A-AC8A-8AF0A6E06123}" dt="2024-01-18T14:30:38.882" v="451" actId="1076"/>
        <pc:sldMkLst>
          <pc:docMk/>
          <pc:sldMk cId="1472166705" sldId="261"/>
        </pc:sldMkLst>
        <pc:spChg chg="del">
          <ac:chgData name="anne guezennec" userId="4e021ca63f2b37bb" providerId="LiveId" clId="{9554ED20-3296-410A-AC8A-8AF0A6E06123}" dt="2024-01-18T14:30:25.462" v="447" actId="478"/>
          <ac:spMkLst>
            <pc:docMk/>
            <pc:sldMk cId="1472166705" sldId="261"/>
            <ac:spMk id="11" creationId="{2DF1CAD6-56EE-CAC1-22BE-49C7A7B19164}"/>
          </ac:spMkLst>
        </pc:spChg>
        <pc:spChg chg="add mod">
          <ac:chgData name="anne guezennec" userId="4e021ca63f2b37bb" providerId="LiveId" clId="{9554ED20-3296-410A-AC8A-8AF0A6E06123}" dt="2024-01-18T14:14:08.879" v="225" actId="1076"/>
          <ac:spMkLst>
            <pc:docMk/>
            <pc:sldMk cId="1472166705" sldId="261"/>
            <ac:spMk id="14" creationId="{3E6E5D84-FC03-F27D-7544-D44C3E1779A2}"/>
          </ac:spMkLst>
        </pc:spChg>
        <pc:spChg chg="add mod">
          <ac:chgData name="anne guezennec" userId="4e021ca63f2b37bb" providerId="LiveId" clId="{9554ED20-3296-410A-AC8A-8AF0A6E06123}" dt="2024-01-18T14:14:41.546" v="232" actId="1076"/>
          <ac:spMkLst>
            <pc:docMk/>
            <pc:sldMk cId="1472166705" sldId="261"/>
            <ac:spMk id="16" creationId="{F884F06E-8D93-0841-45AB-0B971C0AF7DA}"/>
          </ac:spMkLst>
        </pc:spChg>
        <pc:spChg chg="add mod">
          <ac:chgData name="anne guezennec" userId="4e021ca63f2b37bb" providerId="LiveId" clId="{9554ED20-3296-410A-AC8A-8AF0A6E06123}" dt="2024-01-18T14:30:38.882" v="451" actId="1076"/>
          <ac:spMkLst>
            <pc:docMk/>
            <pc:sldMk cId="1472166705" sldId="261"/>
            <ac:spMk id="18" creationId="{24E4C3E7-4978-30DB-60F5-6F9B11FA2C2D}"/>
          </ac:spMkLst>
        </pc:spChg>
        <pc:spChg chg="del">
          <ac:chgData name="anne guezennec" userId="4e021ca63f2b37bb" providerId="LiveId" clId="{9554ED20-3296-410A-AC8A-8AF0A6E06123}" dt="2024-01-18T14:14:17.322" v="228" actId="478"/>
          <ac:spMkLst>
            <pc:docMk/>
            <pc:sldMk cId="1472166705" sldId="261"/>
            <ac:spMk id="19" creationId="{1E4B89DA-1B75-037D-E0BD-81A3284E5518}"/>
          </ac:spMkLst>
        </pc:spChg>
        <pc:spChg chg="del">
          <ac:chgData name="anne guezennec" userId="4e021ca63f2b37bb" providerId="LiveId" clId="{9554ED20-3296-410A-AC8A-8AF0A6E06123}" dt="2024-01-18T14:14:01.971" v="222" actId="478"/>
          <ac:spMkLst>
            <pc:docMk/>
            <pc:sldMk cId="1472166705" sldId="261"/>
            <ac:spMk id="21" creationId="{CB9F8F7A-8EEA-370A-3FDC-61D76D308B3A}"/>
          </ac:spMkLst>
        </pc:spChg>
        <pc:spChg chg="mod">
          <ac:chgData name="anne guezennec" userId="4e021ca63f2b37bb" providerId="LiveId" clId="{9554ED20-3296-410A-AC8A-8AF0A6E06123}" dt="2024-01-18T14:14:12.365" v="227" actId="20577"/>
          <ac:spMkLst>
            <pc:docMk/>
            <pc:sldMk cId="1472166705" sldId="261"/>
            <ac:spMk id="22" creationId="{09F8E35C-7E1C-024A-CD56-788739846565}"/>
          </ac:spMkLst>
        </pc:spChg>
        <pc:grpChg chg="del">
          <ac:chgData name="anne guezennec" userId="4e021ca63f2b37bb" providerId="LiveId" clId="{9554ED20-3296-410A-AC8A-8AF0A6E06123}" dt="2024-01-18T14:30:23.057" v="446" actId="478"/>
          <ac:grpSpMkLst>
            <pc:docMk/>
            <pc:sldMk cId="1472166705" sldId="261"/>
            <ac:grpSpMk id="17" creationId="{BCC02D6F-A663-C9FE-4472-8EA2C96B0EC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A3A12F-AC04-EB4D-CEFA-BBA29378A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F02405-03CC-44B6-7058-64CAFBCD7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89777-6AB2-0010-5CF0-03801BA01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6BE183-51F1-44DB-2E3E-F08CB67C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854BAC-E3A2-DAD2-1F14-DBFA6D87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7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95E28-7385-3F34-5177-C4BDA953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C64B84-009D-5799-4243-99746A063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A9AFC7-2973-F18D-F792-52BBDE81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4187EA-6270-A229-C62C-9225CDD6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31CCDF-51E4-AA89-5CA7-4F2A568F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30FA02-774E-B75A-832D-0E1A86601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3B39A3-8791-E560-490E-833309F37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5C28D0-C6C1-E498-2988-C99A881C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05A50-0F90-343E-B138-DFC0B184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D6030A-1198-A408-0FB5-A7BB74E5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11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737F1-3D33-338A-2D27-05067633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9DAAA1-BB4B-D8E2-4C26-DEC2F6EC6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1A3C3-4D14-E5E1-DF54-3673EB99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4A9B8D-847D-DE8D-2142-FF105B0E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456F3F-E5CD-C488-1146-D5245635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72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BA0A8-056B-4B4C-6BC7-2685F933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D2F438-A371-9232-A698-AA41A4279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92E8A-2D69-0148-724E-EED56B73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1992DE-1999-4312-4AAB-FA90ACC3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2F529C-C942-C2AD-DF62-06CCA92E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07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A83D2-3D2C-2AB2-C836-43BEF622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47E5AC-320A-48A1-F285-879B722AE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350756-8875-A458-FA20-F859FE30B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97ADD6-55B0-87C2-48A6-2AB20221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611452-7CF4-5D79-43B2-194F0C8C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60F64A-4913-BA28-5961-FA841668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677B2-67DF-2BAC-28A7-B14419E0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496605-430B-9E77-A5CB-BAEFDA6A2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21F550-63A8-043B-C114-97A5E6138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EDF82A-8E60-C72E-E76A-52D26882C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9AE026-A096-F8CB-9481-F83A83165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8A23FF-F76D-850C-849E-71279E9A6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06E0CE-35A2-9D7E-8768-4BF8DD74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799408-8974-FD3A-EA21-B8BBD921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9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165D4-B69F-56E0-1B89-62E5D4DE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039837-F7F0-E5F4-E2BC-B435479D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8800FE-B857-FFBC-829C-5DAD9E47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70D921-8716-F349-82AA-8248D4BA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14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4D5AAA-4165-8600-6A8D-C2863ED4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1DEC04-B766-EDF5-18FA-B67151A3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55F0EF-04DB-DE66-1943-535A8C12B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86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2AC6C-47EE-967B-F808-8F1D7BAA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7335A0-CDAE-14A5-8D2D-6A4EC416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09FA67-6628-EEB2-0AC4-3B043714B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F47DFA-6D47-6813-A06B-3D013615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C82C2B-24A7-EADA-0D62-E33D5941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B8E43F-B9B3-9633-9F58-8838EDDD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38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2D70C-D001-AB54-9F77-BD391B37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CAA4D1-E0A2-C808-B419-A01B286D0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141B7A-EDE5-EB48-2303-15388C536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60DCD-8A1B-2FEC-4FFF-87D3FC5E1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6873FB-D4C5-6A20-F8D3-7493CF0DD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BEEECA-6B55-01CB-AD2F-7554393C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7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7A53EC-2B19-CC9F-8EDA-FA5F83AC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1B0A17-1B43-9FB8-0C94-66ED8794C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536D57-4AFE-E921-5EC4-C2DAFF8C8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CCB2-B18A-4DCC-9A2B-0515DB020BC6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14C937-4D19-A06F-50FB-5BD7A5FC5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98FEB4-6B8F-66A5-6A98-4BD6B9E40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CE6B-6175-4C69-9557-FDED58900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5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8F1B9-B0D3-5C4A-6263-638C8B1B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VGC : CALENDRIER 2024 </a:t>
            </a:r>
          </a:p>
        </p:txBody>
      </p:sp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D214E1ED-B5B6-4D4A-C790-EC9E54763770}"/>
              </a:ext>
            </a:extLst>
          </p:cNvPr>
          <p:cNvSpPr/>
          <p:nvPr/>
        </p:nvSpPr>
        <p:spPr>
          <a:xfrm>
            <a:off x="780661" y="2687217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1F35485-211B-79A2-CADB-D452BA9A7C04}"/>
              </a:ext>
            </a:extLst>
          </p:cNvPr>
          <p:cNvSpPr txBox="1"/>
          <p:nvPr/>
        </p:nvSpPr>
        <p:spPr>
          <a:xfrm>
            <a:off x="1088571" y="3137032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VGC1</a:t>
            </a:r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EA771EAE-7784-24D8-7724-7948D04AC1F6}"/>
              </a:ext>
            </a:extLst>
          </p:cNvPr>
          <p:cNvSpPr/>
          <p:nvPr/>
        </p:nvSpPr>
        <p:spPr>
          <a:xfrm>
            <a:off x="780661" y="3214396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32C692-95F4-290E-7CFF-FEFE910C964E}"/>
              </a:ext>
            </a:extLst>
          </p:cNvPr>
          <p:cNvSpPr txBox="1"/>
          <p:nvPr/>
        </p:nvSpPr>
        <p:spPr>
          <a:xfrm>
            <a:off x="1088571" y="2625358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VGC2</a:t>
            </a: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928EAA7B-941F-0044-D867-580858CBF3A3}"/>
              </a:ext>
            </a:extLst>
          </p:cNvPr>
          <p:cNvSpPr/>
          <p:nvPr/>
        </p:nvSpPr>
        <p:spPr>
          <a:xfrm>
            <a:off x="780661" y="3868412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527B1A-4FA9-B852-8447-E5A6CF4DA7FA}"/>
              </a:ext>
            </a:extLst>
          </p:cNvPr>
          <p:cNvSpPr txBox="1"/>
          <p:nvPr/>
        </p:nvSpPr>
        <p:spPr>
          <a:xfrm>
            <a:off x="1088571" y="3791048"/>
            <a:ext cx="179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MODULES ZOOM</a:t>
            </a:r>
          </a:p>
        </p:txBody>
      </p:sp>
      <p:sp>
        <p:nvSpPr>
          <p:cNvPr id="9" name="Organigramme : Alternative 8">
            <a:extLst>
              <a:ext uri="{FF2B5EF4-FFF2-40B4-BE49-F238E27FC236}">
                <a16:creationId xmlns:a16="http://schemas.microsoft.com/office/drawing/2014/main" id="{D331FB73-9C92-6704-86D8-460BE106E367}"/>
              </a:ext>
            </a:extLst>
          </p:cNvPr>
          <p:cNvSpPr/>
          <p:nvPr/>
        </p:nvSpPr>
        <p:spPr>
          <a:xfrm>
            <a:off x="777550" y="4302722"/>
            <a:ext cx="307910" cy="214604"/>
          </a:xfrm>
          <a:prstGeom prst="flowChartAlternateProcess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F1CAD6-56EE-CAC1-22BE-49C7A7B19164}"/>
              </a:ext>
            </a:extLst>
          </p:cNvPr>
          <p:cNvSpPr txBox="1"/>
          <p:nvPr/>
        </p:nvSpPr>
        <p:spPr>
          <a:xfrm>
            <a:off x="1085460" y="422535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MODULES STAGES</a:t>
            </a:r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10D691A7-573F-DAFB-DAA9-D248D252D1BE}"/>
              </a:ext>
            </a:extLst>
          </p:cNvPr>
          <p:cNvSpPr/>
          <p:nvPr/>
        </p:nvSpPr>
        <p:spPr>
          <a:xfrm>
            <a:off x="771328" y="2170441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0598682-2DEF-CDBE-B590-056D346884D0}"/>
              </a:ext>
            </a:extLst>
          </p:cNvPr>
          <p:cNvSpPr txBox="1"/>
          <p:nvPr/>
        </p:nvSpPr>
        <p:spPr>
          <a:xfrm>
            <a:off x="1088571" y="2154381"/>
            <a:ext cx="132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Non ok Yaya</a:t>
            </a:r>
          </a:p>
        </p:txBody>
      </p:sp>
    </p:spTree>
    <p:extLst>
      <p:ext uri="{BB962C8B-B14F-4D97-AF65-F5344CB8AC3E}">
        <p14:creationId xmlns:p14="http://schemas.microsoft.com/office/powerpoint/2010/main" val="197771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105C91C2-220D-00B8-72BE-6F4F9F3A3910}"/>
              </a:ext>
            </a:extLst>
          </p:cNvPr>
          <p:cNvGrpSpPr/>
          <p:nvPr/>
        </p:nvGrpSpPr>
        <p:grpSpPr>
          <a:xfrm>
            <a:off x="639607" y="0"/>
            <a:ext cx="10912786" cy="6858000"/>
            <a:chOff x="639607" y="0"/>
            <a:chExt cx="10912786" cy="6858000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F0812E2-92A7-3F44-0816-717B54589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607" y="0"/>
              <a:ext cx="10912786" cy="6454699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161EF5C-C8DF-6F1A-CE09-D4F2F8EC9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2952" y="4640388"/>
              <a:ext cx="10859441" cy="2217612"/>
            </a:xfrm>
            <a:prstGeom prst="rect">
              <a:avLst/>
            </a:prstGeom>
          </p:spPr>
        </p:pic>
      </p:grpSp>
      <p:sp>
        <p:nvSpPr>
          <p:cNvPr id="9" name="Organigramme : Alternative 8">
            <a:extLst>
              <a:ext uri="{FF2B5EF4-FFF2-40B4-BE49-F238E27FC236}">
                <a16:creationId xmlns:a16="http://schemas.microsoft.com/office/drawing/2014/main" id="{CB0CC5D3-783F-7367-608B-92AB5F5856E3}"/>
              </a:ext>
            </a:extLst>
          </p:cNvPr>
          <p:cNvSpPr/>
          <p:nvPr/>
        </p:nvSpPr>
        <p:spPr>
          <a:xfrm>
            <a:off x="8378889" y="587828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C9BD8F43-89F6-8532-6B3D-058E70172F0C}"/>
              </a:ext>
            </a:extLst>
          </p:cNvPr>
          <p:cNvSpPr/>
          <p:nvPr/>
        </p:nvSpPr>
        <p:spPr>
          <a:xfrm>
            <a:off x="9464351" y="858416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>
            <a:extLst>
              <a:ext uri="{FF2B5EF4-FFF2-40B4-BE49-F238E27FC236}">
                <a16:creationId xmlns:a16="http://schemas.microsoft.com/office/drawing/2014/main" id="{479BECF2-8417-A3DD-BC29-A84860CBC333}"/>
              </a:ext>
            </a:extLst>
          </p:cNvPr>
          <p:cNvSpPr/>
          <p:nvPr/>
        </p:nvSpPr>
        <p:spPr>
          <a:xfrm>
            <a:off x="1132114" y="3539412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Alternative 12">
            <a:extLst>
              <a:ext uri="{FF2B5EF4-FFF2-40B4-BE49-F238E27FC236}">
                <a16:creationId xmlns:a16="http://schemas.microsoft.com/office/drawing/2014/main" id="{AE710859-D45B-E57D-9E14-B838D3E6B644}"/>
              </a:ext>
            </a:extLst>
          </p:cNvPr>
          <p:cNvSpPr/>
          <p:nvPr/>
        </p:nvSpPr>
        <p:spPr>
          <a:xfrm>
            <a:off x="3884644" y="3782009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Alternative 13">
            <a:extLst>
              <a:ext uri="{FF2B5EF4-FFF2-40B4-BE49-F238E27FC236}">
                <a16:creationId xmlns:a16="http://schemas.microsoft.com/office/drawing/2014/main" id="{4580E590-E8E1-2CFE-8345-A44484BF89C7}"/>
              </a:ext>
            </a:extLst>
          </p:cNvPr>
          <p:cNvSpPr/>
          <p:nvPr/>
        </p:nvSpPr>
        <p:spPr>
          <a:xfrm>
            <a:off x="6665167" y="2994046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Alternative 14">
            <a:extLst>
              <a:ext uri="{FF2B5EF4-FFF2-40B4-BE49-F238E27FC236}">
                <a16:creationId xmlns:a16="http://schemas.microsoft.com/office/drawing/2014/main" id="{BE1B5737-8BE1-CC99-1579-E3334D530F1D}"/>
              </a:ext>
            </a:extLst>
          </p:cNvPr>
          <p:cNvSpPr/>
          <p:nvPr/>
        </p:nvSpPr>
        <p:spPr>
          <a:xfrm>
            <a:off x="9781590" y="4061870"/>
            <a:ext cx="1368491" cy="248873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Alternative 15">
            <a:extLst>
              <a:ext uri="{FF2B5EF4-FFF2-40B4-BE49-F238E27FC236}">
                <a16:creationId xmlns:a16="http://schemas.microsoft.com/office/drawing/2014/main" id="{2DD2112E-7ADE-BD40-9B2E-C50F32F2CE5B}"/>
              </a:ext>
            </a:extLst>
          </p:cNvPr>
          <p:cNvSpPr/>
          <p:nvPr/>
        </p:nvSpPr>
        <p:spPr>
          <a:xfrm>
            <a:off x="6665167" y="1399014"/>
            <a:ext cx="307910" cy="214604"/>
          </a:xfrm>
          <a:prstGeom prst="flowChartAlternateProcess">
            <a:avLst/>
          </a:prstGeom>
          <a:solidFill>
            <a:srgbClr val="ED7D3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Alternative 16">
            <a:extLst>
              <a:ext uri="{FF2B5EF4-FFF2-40B4-BE49-F238E27FC236}">
                <a16:creationId xmlns:a16="http://schemas.microsoft.com/office/drawing/2014/main" id="{095070FE-BA57-CD9E-CB8A-840ADCEA8FF1}"/>
              </a:ext>
            </a:extLst>
          </p:cNvPr>
          <p:cNvSpPr/>
          <p:nvPr/>
        </p:nvSpPr>
        <p:spPr>
          <a:xfrm>
            <a:off x="8378889" y="858416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Alternative 17">
            <a:extLst>
              <a:ext uri="{FF2B5EF4-FFF2-40B4-BE49-F238E27FC236}">
                <a16:creationId xmlns:a16="http://schemas.microsoft.com/office/drawing/2014/main" id="{3ECAA521-6DD5-F8AE-48F4-25FB0F76B9B6}"/>
              </a:ext>
            </a:extLst>
          </p:cNvPr>
          <p:cNvSpPr/>
          <p:nvPr/>
        </p:nvSpPr>
        <p:spPr>
          <a:xfrm>
            <a:off x="6665167" y="1679973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Alternative 18">
            <a:extLst>
              <a:ext uri="{FF2B5EF4-FFF2-40B4-BE49-F238E27FC236}">
                <a16:creationId xmlns:a16="http://schemas.microsoft.com/office/drawing/2014/main" id="{107B856C-7B03-4F34-34A2-D9C48BC1E58A}"/>
              </a:ext>
            </a:extLst>
          </p:cNvPr>
          <p:cNvSpPr/>
          <p:nvPr/>
        </p:nvSpPr>
        <p:spPr>
          <a:xfrm>
            <a:off x="9473680" y="1130540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Alternative 19">
            <a:extLst>
              <a:ext uri="{FF2B5EF4-FFF2-40B4-BE49-F238E27FC236}">
                <a16:creationId xmlns:a16="http://schemas.microsoft.com/office/drawing/2014/main" id="{1D766F87-A564-E139-6FAB-AA7FB8CA3A50}"/>
              </a:ext>
            </a:extLst>
          </p:cNvPr>
          <p:cNvSpPr/>
          <p:nvPr/>
        </p:nvSpPr>
        <p:spPr>
          <a:xfrm>
            <a:off x="1132114" y="4061870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Alternative 20">
            <a:extLst>
              <a:ext uri="{FF2B5EF4-FFF2-40B4-BE49-F238E27FC236}">
                <a16:creationId xmlns:a16="http://schemas.microsoft.com/office/drawing/2014/main" id="{148FD475-364C-AF59-2130-61DFAA8AFCE7}"/>
              </a:ext>
            </a:extLst>
          </p:cNvPr>
          <p:cNvSpPr/>
          <p:nvPr/>
        </p:nvSpPr>
        <p:spPr>
          <a:xfrm>
            <a:off x="3884644" y="4061870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Alternative 21">
            <a:extLst>
              <a:ext uri="{FF2B5EF4-FFF2-40B4-BE49-F238E27FC236}">
                <a16:creationId xmlns:a16="http://schemas.microsoft.com/office/drawing/2014/main" id="{036ECAB9-3A68-193B-99B6-4C2654B57A99}"/>
              </a:ext>
            </a:extLst>
          </p:cNvPr>
          <p:cNvSpPr/>
          <p:nvPr/>
        </p:nvSpPr>
        <p:spPr>
          <a:xfrm>
            <a:off x="10161037" y="3782008"/>
            <a:ext cx="989044" cy="248873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Alternative 22">
            <a:extLst>
              <a:ext uri="{FF2B5EF4-FFF2-40B4-BE49-F238E27FC236}">
                <a16:creationId xmlns:a16="http://schemas.microsoft.com/office/drawing/2014/main" id="{288E843E-8278-1B35-0E3D-0355E3F0BD03}"/>
              </a:ext>
            </a:extLst>
          </p:cNvPr>
          <p:cNvSpPr/>
          <p:nvPr/>
        </p:nvSpPr>
        <p:spPr>
          <a:xfrm>
            <a:off x="1069910" y="5749194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Alternative 23">
            <a:extLst>
              <a:ext uri="{FF2B5EF4-FFF2-40B4-BE49-F238E27FC236}">
                <a16:creationId xmlns:a16="http://schemas.microsoft.com/office/drawing/2014/main" id="{3C23A5B1-34F0-16D3-6139-3481322BF7D5}"/>
              </a:ext>
            </a:extLst>
          </p:cNvPr>
          <p:cNvSpPr/>
          <p:nvPr/>
        </p:nvSpPr>
        <p:spPr>
          <a:xfrm>
            <a:off x="3884644" y="5761541"/>
            <a:ext cx="307910" cy="214604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Alternative 25">
            <a:extLst>
              <a:ext uri="{FF2B5EF4-FFF2-40B4-BE49-F238E27FC236}">
                <a16:creationId xmlns:a16="http://schemas.microsoft.com/office/drawing/2014/main" id="{3E619A52-399E-9E04-2E4B-08CCB21B3723}"/>
              </a:ext>
            </a:extLst>
          </p:cNvPr>
          <p:cNvSpPr/>
          <p:nvPr/>
        </p:nvSpPr>
        <p:spPr>
          <a:xfrm>
            <a:off x="7389845" y="5999584"/>
            <a:ext cx="989044" cy="248873"/>
          </a:xfrm>
          <a:prstGeom prst="flowChartAlternateProcess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Alternative 26">
            <a:extLst>
              <a:ext uri="{FF2B5EF4-FFF2-40B4-BE49-F238E27FC236}">
                <a16:creationId xmlns:a16="http://schemas.microsoft.com/office/drawing/2014/main" id="{B509C846-B2B7-9B22-4BF6-930414D199D9}"/>
              </a:ext>
            </a:extLst>
          </p:cNvPr>
          <p:cNvSpPr/>
          <p:nvPr/>
        </p:nvSpPr>
        <p:spPr>
          <a:xfrm>
            <a:off x="1132114" y="3260433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Alternative 27">
            <a:extLst>
              <a:ext uri="{FF2B5EF4-FFF2-40B4-BE49-F238E27FC236}">
                <a16:creationId xmlns:a16="http://schemas.microsoft.com/office/drawing/2014/main" id="{91C3D946-646E-BA60-0EA6-EDB152DF406F}"/>
              </a:ext>
            </a:extLst>
          </p:cNvPr>
          <p:cNvSpPr/>
          <p:nvPr/>
        </p:nvSpPr>
        <p:spPr>
          <a:xfrm>
            <a:off x="3884644" y="3260433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Alternative 28">
            <a:extLst>
              <a:ext uri="{FF2B5EF4-FFF2-40B4-BE49-F238E27FC236}">
                <a16:creationId xmlns:a16="http://schemas.microsoft.com/office/drawing/2014/main" id="{D1519450-44F3-4BC8-6925-4626E1C85B4C}"/>
              </a:ext>
            </a:extLst>
          </p:cNvPr>
          <p:cNvSpPr/>
          <p:nvPr/>
        </p:nvSpPr>
        <p:spPr>
          <a:xfrm>
            <a:off x="3884644" y="3525446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Alternative 29">
            <a:extLst>
              <a:ext uri="{FF2B5EF4-FFF2-40B4-BE49-F238E27FC236}">
                <a16:creationId xmlns:a16="http://schemas.microsoft.com/office/drawing/2014/main" id="{0D3DD053-9EA1-EFC6-5C32-7E22496C468C}"/>
              </a:ext>
            </a:extLst>
          </p:cNvPr>
          <p:cNvSpPr/>
          <p:nvPr/>
        </p:nvSpPr>
        <p:spPr>
          <a:xfrm>
            <a:off x="6665167" y="3260433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Alternative 30">
            <a:extLst>
              <a:ext uri="{FF2B5EF4-FFF2-40B4-BE49-F238E27FC236}">
                <a16:creationId xmlns:a16="http://schemas.microsoft.com/office/drawing/2014/main" id="{C87962F4-3438-D75C-23E7-77C48B75F8BD}"/>
              </a:ext>
            </a:extLst>
          </p:cNvPr>
          <p:cNvSpPr/>
          <p:nvPr/>
        </p:nvSpPr>
        <p:spPr>
          <a:xfrm>
            <a:off x="1091681" y="5212703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Alternative 31">
            <a:extLst>
              <a:ext uri="{FF2B5EF4-FFF2-40B4-BE49-F238E27FC236}">
                <a16:creationId xmlns:a16="http://schemas.microsoft.com/office/drawing/2014/main" id="{3AA66E1D-5977-8865-0F7D-1F40263C6E0A}"/>
              </a:ext>
            </a:extLst>
          </p:cNvPr>
          <p:cNvSpPr/>
          <p:nvPr/>
        </p:nvSpPr>
        <p:spPr>
          <a:xfrm>
            <a:off x="1091681" y="5476256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Alternative 32">
            <a:extLst>
              <a:ext uri="{FF2B5EF4-FFF2-40B4-BE49-F238E27FC236}">
                <a16:creationId xmlns:a16="http://schemas.microsoft.com/office/drawing/2014/main" id="{976C01E1-78E0-8C20-59F6-CF7E2DB040DF}"/>
              </a:ext>
            </a:extLst>
          </p:cNvPr>
          <p:cNvSpPr/>
          <p:nvPr/>
        </p:nvSpPr>
        <p:spPr>
          <a:xfrm>
            <a:off x="1083909" y="6006244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Alternative 33">
            <a:extLst>
              <a:ext uri="{FF2B5EF4-FFF2-40B4-BE49-F238E27FC236}">
                <a16:creationId xmlns:a16="http://schemas.microsoft.com/office/drawing/2014/main" id="{FA1C90AE-3C4B-F528-0F74-15823A0852B3}"/>
              </a:ext>
            </a:extLst>
          </p:cNvPr>
          <p:cNvSpPr/>
          <p:nvPr/>
        </p:nvSpPr>
        <p:spPr>
          <a:xfrm>
            <a:off x="1083909" y="6285685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Alternative 34">
            <a:extLst>
              <a:ext uri="{FF2B5EF4-FFF2-40B4-BE49-F238E27FC236}">
                <a16:creationId xmlns:a16="http://schemas.microsoft.com/office/drawing/2014/main" id="{48A9C0D8-85D4-FBBB-92CD-6BFA4A8A3DDE}"/>
              </a:ext>
            </a:extLst>
          </p:cNvPr>
          <p:cNvSpPr/>
          <p:nvPr/>
        </p:nvSpPr>
        <p:spPr>
          <a:xfrm>
            <a:off x="3884644" y="5476256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Alternative 35">
            <a:extLst>
              <a:ext uri="{FF2B5EF4-FFF2-40B4-BE49-F238E27FC236}">
                <a16:creationId xmlns:a16="http://schemas.microsoft.com/office/drawing/2014/main" id="{F2744F3C-D2F8-68EC-9429-9AD0E75F2059}"/>
              </a:ext>
            </a:extLst>
          </p:cNvPr>
          <p:cNvSpPr/>
          <p:nvPr/>
        </p:nvSpPr>
        <p:spPr>
          <a:xfrm>
            <a:off x="3884644" y="6035154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Alternative 36">
            <a:extLst>
              <a:ext uri="{FF2B5EF4-FFF2-40B4-BE49-F238E27FC236}">
                <a16:creationId xmlns:a16="http://schemas.microsoft.com/office/drawing/2014/main" id="{59A31ADA-68B1-5F02-0F92-D332C8F393D8}"/>
              </a:ext>
            </a:extLst>
          </p:cNvPr>
          <p:cNvSpPr/>
          <p:nvPr/>
        </p:nvSpPr>
        <p:spPr>
          <a:xfrm>
            <a:off x="3878423" y="6290504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Alternative 37">
            <a:extLst>
              <a:ext uri="{FF2B5EF4-FFF2-40B4-BE49-F238E27FC236}">
                <a16:creationId xmlns:a16="http://schemas.microsoft.com/office/drawing/2014/main" id="{7D1EEA40-D565-4161-DB7E-4E33F9E306E0}"/>
              </a:ext>
            </a:extLst>
          </p:cNvPr>
          <p:cNvSpPr/>
          <p:nvPr/>
        </p:nvSpPr>
        <p:spPr>
          <a:xfrm>
            <a:off x="6665167" y="5494120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Alternative 38">
            <a:extLst>
              <a:ext uri="{FF2B5EF4-FFF2-40B4-BE49-F238E27FC236}">
                <a16:creationId xmlns:a16="http://schemas.microsoft.com/office/drawing/2014/main" id="{063B6D1B-DD12-899B-3789-3BC04FDB6034}"/>
              </a:ext>
            </a:extLst>
          </p:cNvPr>
          <p:cNvSpPr/>
          <p:nvPr/>
        </p:nvSpPr>
        <p:spPr>
          <a:xfrm>
            <a:off x="6687408" y="6285685"/>
            <a:ext cx="307910" cy="214604"/>
          </a:xfrm>
          <a:prstGeom prst="flowChartAlternateProcess">
            <a:avLst/>
          </a:prstGeom>
          <a:solidFill>
            <a:srgbClr val="7030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Préparation 39">
            <a:extLst>
              <a:ext uri="{FF2B5EF4-FFF2-40B4-BE49-F238E27FC236}">
                <a16:creationId xmlns:a16="http://schemas.microsoft.com/office/drawing/2014/main" id="{8C2C5B19-2762-380D-7496-B2B7BD932ED0}"/>
              </a:ext>
            </a:extLst>
          </p:cNvPr>
          <p:cNvSpPr/>
          <p:nvPr/>
        </p:nvSpPr>
        <p:spPr>
          <a:xfrm>
            <a:off x="8397551" y="1390260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Préparation 41">
            <a:extLst>
              <a:ext uri="{FF2B5EF4-FFF2-40B4-BE49-F238E27FC236}">
                <a16:creationId xmlns:a16="http://schemas.microsoft.com/office/drawing/2014/main" id="{881FF82A-B9B4-03C0-9290-8C8572C71AD8}"/>
              </a:ext>
            </a:extLst>
          </p:cNvPr>
          <p:cNvSpPr/>
          <p:nvPr/>
        </p:nvSpPr>
        <p:spPr>
          <a:xfrm>
            <a:off x="6357257" y="1678163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Préparation 42">
            <a:extLst>
              <a:ext uri="{FF2B5EF4-FFF2-40B4-BE49-F238E27FC236}">
                <a16:creationId xmlns:a16="http://schemas.microsoft.com/office/drawing/2014/main" id="{F9CB0512-9EBF-2D2D-BAD2-8F6C5258A858}"/>
              </a:ext>
            </a:extLst>
          </p:cNvPr>
          <p:cNvSpPr/>
          <p:nvPr/>
        </p:nvSpPr>
        <p:spPr>
          <a:xfrm>
            <a:off x="5620139" y="4079004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Préparation 43">
            <a:extLst>
              <a:ext uri="{FF2B5EF4-FFF2-40B4-BE49-F238E27FC236}">
                <a16:creationId xmlns:a16="http://schemas.microsoft.com/office/drawing/2014/main" id="{EC9CC8DC-0650-EF1C-67E3-7F10398452CD}"/>
              </a:ext>
            </a:extLst>
          </p:cNvPr>
          <p:cNvSpPr/>
          <p:nvPr/>
        </p:nvSpPr>
        <p:spPr>
          <a:xfrm>
            <a:off x="3570513" y="4335483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Préparation 44">
            <a:extLst>
              <a:ext uri="{FF2B5EF4-FFF2-40B4-BE49-F238E27FC236}">
                <a16:creationId xmlns:a16="http://schemas.microsoft.com/office/drawing/2014/main" id="{33EBB1B9-DF8F-5BCA-4851-DDEC7DDF56FF}"/>
              </a:ext>
            </a:extLst>
          </p:cNvPr>
          <p:cNvSpPr/>
          <p:nvPr/>
        </p:nvSpPr>
        <p:spPr>
          <a:xfrm>
            <a:off x="734008" y="6285685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Préparation 45">
            <a:extLst>
              <a:ext uri="{FF2B5EF4-FFF2-40B4-BE49-F238E27FC236}">
                <a16:creationId xmlns:a16="http://schemas.microsoft.com/office/drawing/2014/main" id="{ABDB705D-4F5E-30F0-85E5-49C5FA062C46}"/>
              </a:ext>
            </a:extLst>
          </p:cNvPr>
          <p:cNvSpPr/>
          <p:nvPr/>
        </p:nvSpPr>
        <p:spPr>
          <a:xfrm>
            <a:off x="2836509" y="6038226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Préparation 46">
            <a:extLst>
              <a:ext uri="{FF2B5EF4-FFF2-40B4-BE49-F238E27FC236}">
                <a16:creationId xmlns:a16="http://schemas.microsoft.com/office/drawing/2014/main" id="{98E0CB10-A6EA-9026-35B9-2775A4DF31F8}"/>
              </a:ext>
            </a:extLst>
          </p:cNvPr>
          <p:cNvSpPr/>
          <p:nvPr/>
        </p:nvSpPr>
        <p:spPr>
          <a:xfrm>
            <a:off x="9072465" y="5212703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Préparation 47">
            <a:extLst>
              <a:ext uri="{FF2B5EF4-FFF2-40B4-BE49-F238E27FC236}">
                <a16:creationId xmlns:a16="http://schemas.microsoft.com/office/drawing/2014/main" id="{65B886F9-32E2-ECA5-A4F3-C2F15729FFF1}"/>
              </a:ext>
            </a:extLst>
          </p:cNvPr>
          <p:cNvSpPr/>
          <p:nvPr/>
        </p:nvSpPr>
        <p:spPr>
          <a:xfrm>
            <a:off x="8378889" y="6296079"/>
            <a:ext cx="307910" cy="214604"/>
          </a:xfrm>
          <a:prstGeom prst="flowChartPreparation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>
            <a:extLst>
              <a:ext uri="{FF2B5EF4-FFF2-40B4-BE49-F238E27FC236}">
                <a16:creationId xmlns:a16="http://schemas.microsoft.com/office/drawing/2014/main" id="{B2A95495-3857-AEE8-DE78-57D8E5169AB3}"/>
              </a:ext>
            </a:extLst>
          </p:cNvPr>
          <p:cNvSpPr/>
          <p:nvPr/>
        </p:nvSpPr>
        <p:spPr>
          <a:xfrm>
            <a:off x="7730412" y="1357781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>
            <a:extLst>
              <a:ext uri="{FF2B5EF4-FFF2-40B4-BE49-F238E27FC236}">
                <a16:creationId xmlns:a16="http://schemas.microsoft.com/office/drawing/2014/main" id="{B30DE10A-DCA8-07D4-7EA3-E3968F5BCEDC}"/>
              </a:ext>
            </a:extLst>
          </p:cNvPr>
          <p:cNvSpPr/>
          <p:nvPr/>
        </p:nvSpPr>
        <p:spPr>
          <a:xfrm>
            <a:off x="9473680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rganigramme : Connecteur 50">
            <a:extLst>
              <a:ext uri="{FF2B5EF4-FFF2-40B4-BE49-F238E27FC236}">
                <a16:creationId xmlns:a16="http://schemas.microsoft.com/office/drawing/2014/main" id="{A57B91AF-C1C9-86E1-3C46-4BC73A0CAF83}"/>
              </a:ext>
            </a:extLst>
          </p:cNvPr>
          <p:cNvSpPr/>
          <p:nvPr/>
        </p:nvSpPr>
        <p:spPr>
          <a:xfrm>
            <a:off x="11186624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rganigramme : Connecteur 51">
            <a:extLst>
              <a:ext uri="{FF2B5EF4-FFF2-40B4-BE49-F238E27FC236}">
                <a16:creationId xmlns:a16="http://schemas.microsoft.com/office/drawing/2014/main" id="{0303E60F-351D-799D-C1CA-3858F136DDAE}"/>
              </a:ext>
            </a:extLst>
          </p:cNvPr>
          <p:cNvSpPr/>
          <p:nvPr/>
        </p:nvSpPr>
        <p:spPr>
          <a:xfrm>
            <a:off x="10844036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rganigramme : Connecteur 52">
            <a:extLst>
              <a:ext uri="{FF2B5EF4-FFF2-40B4-BE49-F238E27FC236}">
                <a16:creationId xmlns:a16="http://schemas.microsoft.com/office/drawing/2014/main" id="{5080A124-32D6-A91D-7F1A-8508F395AC23}"/>
              </a:ext>
            </a:extLst>
          </p:cNvPr>
          <p:cNvSpPr/>
          <p:nvPr/>
        </p:nvSpPr>
        <p:spPr>
          <a:xfrm>
            <a:off x="10501447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Organigramme : Connecteur 53">
            <a:extLst>
              <a:ext uri="{FF2B5EF4-FFF2-40B4-BE49-F238E27FC236}">
                <a16:creationId xmlns:a16="http://schemas.microsoft.com/office/drawing/2014/main" id="{A3A605DE-FDAE-BDEA-252C-D46BBCF1EB63}"/>
              </a:ext>
            </a:extLst>
          </p:cNvPr>
          <p:cNvSpPr/>
          <p:nvPr/>
        </p:nvSpPr>
        <p:spPr>
          <a:xfrm>
            <a:off x="10158858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rganigramme : Connecteur 54">
            <a:extLst>
              <a:ext uri="{FF2B5EF4-FFF2-40B4-BE49-F238E27FC236}">
                <a16:creationId xmlns:a16="http://schemas.microsoft.com/office/drawing/2014/main" id="{93AB3C6F-F8F0-5ADA-2805-4E09AB14B1E2}"/>
              </a:ext>
            </a:extLst>
          </p:cNvPr>
          <p:cNvSpPr/>
          <p:nvPr/>
        </p:nvSpPr>
        <p:spPr>
          <a:xfrm>
            <a:off x="9816269" y="134902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Connecteur 55">
            <a:extLst>
              <a:ext uri="{FF2B5EF4-FFF2-40B4-BE49-F238E27FC236}">
                <a16:creationId xmlns:a16="http://schemas.microsoft.com/office/drawing/2014/main" id="{6EE56D47-3760-F780-B609-C98D64972B22}"/>
              </a:ext>
            </a:extLst>
          </p:cNvPr>
          <p:cNvSpPr/>
          <p:nvPr/>
        </p:nvSpPr>
        <p:spPr>
          <a:xfrm>
            <a:off x="9786359" y="1649180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Connecteur 56">
            <a:extLst>
              <a:ext uri="{FF2B5EF4-FFF2-40B4-BE49-F238E27FC236}">
                <a16:creationId xmlns:a16="http://schemas.microsoft.com/office/drawing/2014/main" id="{BE168D7C-C1A0-1C60-F900-CDD2760C980F}"/>
              </a:ext>
            </a:extLst>
          </p:cNvPr>
          <p:cNvSpPr/>
          <p:nvPr/>
        </p:nvSpPr>
        <p:spPr>
          <a:xfrm>
            <a:off x="9453279" y="164609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Connecteur 57">
            <a:extLst>
              <a:ext uri="{FF2B5EF4-FFF2-40B4-BE49-F238E27FC236}">
                <a16:creationId xmlns:a16="http://schemas.microsoft.com/office/drawing/2014/main" id="{8D51FCAE-3FAB-E295-B426-17E6725B916B}"/>
              </a:ext>
            </a:extLst>
          </p:cNvPr>
          <p:cNvSpPr/>
          <p:nvPr/>
        </p:nvSpPr>
        <p:spPr>
          <a:xfrm>
            <a:off x="9133654" y="1646097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Connecteur 60">
            <a:extLst>
              <a:ext uri="{FF2B5EF4-FFF2-40B4-BE49-F238E27FC236}">
                <a16:creationId xmlns:a16="http://schemas.microsoft.com/office/drawing/2014/main" id="{38BB06A4-F0CD-9741-4C79-94E477E4DBE4}"/>
              </a:ext>
            </a:extLst>
          </p:cNvPr>
          <p:cNvSpPr/>
          <p:nvPr/>
        </p:nvSpPr>
        <p:spPr>
          <a:xfrm>
            <a:off x="4962964" y="3495990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Connecteur 61">
            <a:extLst>
              <a:ext uri="{FF2B5EF4-FFF2-40B4-BE49-F238E27FC236}">
                <a16:creationId xmlns:a16="http://schemas.microsoft.com/office/drawing/2014/main" id="{BDA9C47C-BD08-595F-1BD3-160B1B5656DF}"/>
              </a:ext>
            </a:extLst>
          </p:cNvPr>
          <p:cNvSpPr/>
          <p:nvPr/>
        </p:nvSpPr>
        <p:spPr>
          <a:xfrm>
            <a:off x="4577759" y="3498831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Organigramme : Connecteur 62">
            <a:extLst>
              <a:ext uri="{FF2B5EF4-FFF2-40B4-BE49-F238E27FC236}">
                <a16:creationId xmlns:a16="http://schemas.microsoft.com/office/drawing/2014/main" id="{00D5C093-B333-9B0B-F386-2A4833B47E95}"/>
              </a:ext>
            </a:extLst>
          </p:cNvPr>
          <p:cNvSpPr/>
          <p:nvPr/>
        </p:nvSpPr>
        <p:spPr>
          <a:xfrm>
            <a:off x="4228869" y="3494529"/>
            <a:ext cx="307910" cy="297070"/>
          </a:xfrm>
          <a:prstGeom prst="flowChartConnector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8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B435298A-9F08-2523-18F1-AEF4D4C1CCC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26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VGC : CALENDRIER 2024 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32F2298-4FD4-3A4C-7909-9824455FAFDE}"/>
              </a:ext>
            </a:extLst>
          </p:cNvPr>
          <p:cNvGrpSpPr/>
          <p:nvPr/>
        </p:nvGrpSpPr>
        <p:grpSpPr>
          <a:xfrm>
            <a:off x="9840637" y="-121935"/>
            <a:ext cx="1619364" cy="1189726"/>
            <a:chOff x="9560719" y="0"/>
            <a:chExt cx="1619364" cy="1189726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32E276EA-B4B8-F5A6-74F3-5C7DE45BD215}"/>
                </a:ext>
              </a:extLst>
            </p:cNvPr>
            <p:cNvGrpSpPr/>
            <p:nvPr/>
          </p:nvGrpSpPr>
          <p:grpSpPr>
            <a:xfrm>
              <a:off x="9560719" y="0"/>
              <a:ext cx="1562747" cy="1125555"/>
              <a:chOff x="8867191" y="651436"/>
              <a:chExt cx="1575090" cy="1891968"/>
            </a:xfrm>
          </p:grpSpPr>
          <p:sp>
            <p:nvSpPr>
              <p:cNvPr id="10" name="Organigramme : Alternative 9">
                <a:extLst>
                  <a:ext uri="{FF2B5EF4-FFF2-40B4-BE49-F238E27FC236}">
                    <a16:creationId xmlns:a16="http://schemas.microsoft.com/office/drawing/2014/main" id="{1F805EEA-71E6-9EB0-92C0-14CDE0B5B811}"/>
                  </a:ext>
                </a:extLst>
              </p:cNvPr>
              <p:cNvSpPr/>
              <p:nvPr/>
            </p:nvSpPr>
            <p:spPr>
              <a:xfrm>
                <a:off x="8870302" y="713295"/>
                <a:ext cx="307910" cy="214604"/>
              </a:xfrm>
              <a:prstGeom prst="flowChartAlternateProcess">
                <a:avLst/>
              </a:prstGeom>
              <a:solidFill>
                <a:srgbClr val="ED7D31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B0637CB3-31EB-EF37-79F3-21A3034A3300}"/>
                  </a:ext>
                </a:extLst>
              </p:cNvPr>
              <p:cNvSpPr txBox="1"/>
              <p:nvPr/>
            </p:nvSpPr>
            <p:spPr>
              <a:xfrm>
                <a:off x="9178212" y="1163110"/>
                <a:ext cx="591075" cy="517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VGC1</a:t>
                </a:r>
              </a:p>
            </p:txBody>
          </p:sp>
          <p:sp>
            <p:nvSpPr>
              <p:cNvPr id="12" name="Organigramme : Alternative 11">
                <a:extLst>
                  <a:ext uri="{FF2B5EF4-FFF2-40B4-BE49-F238E27FC236}">
                    <a16:creationId xmlns:a16="http://schemas.microsoft.com/office/drawing/2014/main" id="{2CBE40AB-D14D-517E-FFC6-11C250104EBD}"/>
                  </a:ext>
                </a:extLst>
              </p:cNvPr>
              <p:cNvSpPr/>
              <p:nvPr/>
            </p:nvSpPr>
            <p:spPr>
              <a:xfrm>
                <a:off x="8870302" y="1240474"/>
                <a:ext cx="307910" cy="214604"/>
              </a:xfrm>
              <a:prstGeom prst="flowChartAlternateProcess">
                <a:avLst/>
              </a:prstGeom>
              <a:solidFill>
                <a:schemeClr val="accent6">
                  <a:alpha val="3019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6355739E-B06C-9FB7-3894-B5300C5322AB}"/>
                  </a:ext>
                </a:extLst>
              </p:cNvPr>
              <p:cNvSpPr txBox="1"/>
              <p:nvPr/>
            </p:nvSpPr>
            <p:spPr>
              <a:xfrm>
                <a:off x="9178212" y="651436"/>
                <a:ext cx="591075" cy="517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VGC2</a:t>
                </a:r>
              </a:p>
            </p:txBody>
          </p:sp>
          <p:sp>
            <p:nvSpPr>
              <p:cNvPr id="14" name="Organigramme : Alternative 13">
                <a:extLst>
                  <a:ext uri="{FF2B5EF4-FFF2-40B4-BE49-F238E27FC236}">
                    <a16:creationId xmlns:a16="http://schemas.microsoft.com/office/drawing/2014/main" id="{240B9BC0-2738-4330-6DE9-7A16DD2A0955}"/>
                  </a:ext>
                </a:extLst>
              </p:cNvPr>
              <p:cNvSpPr/>
              <p:nvPr/>
            </p:nvSpPr>
            <p:spPr>
              <a:xfrm>
                <a:off x="8870302" y="1894490"/>
                <a:ext cx="307910" cy="214604"/>
              </a:xfrm>
              <a:prstGeom prst="flowChartAlternateProcess">
                <a:avLst/>
              </a:prstGeom>
              <a:solidFill>
                <a:srgbClr val="7030A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CFF0B7E-CB31-90BD-0091-305F1D2F8477}"/>
                  </a:ext>
                </a:extLst>
              </p:cNvPr>
              <p:cNvSpPr txBox="1"/>
              <p:nvPr/>
            </p:nvSpPr>
            <p:spPr>
              <a:xfrm>
                <a:off x="9168879" y="1770381"/>
                <a:ext cx="1273402" cy="465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MODULES ZOOM</a:t>
                </a:r>
              </a:p>
            </p:txBody>
          </p:sp>
          <p:sp>
            <p:nvSpPr>
              <p:cNvPr id="16" name="Organigramme : Alternative 15">
                <a:extLst>
                  <a:ext uri="{FF2B5EF4-FFF2-40B4-BE49-F238E27FC236}">
                    <a16:creationId xmlns:a16="http://schemas.microsoft.com/office/drawing/2014/main" id="{A88AED53-4303-D761-01E7-89ECB5DED37E}"/>
                  </a:ext>
                </a:extLst>
              </p:cNvPr>
              <p:cNvSpPr/>
              <p:nvPr/>
            </p:nvSpPr>
            <p:spPr>
              <a:xfrm>
                <a:off x="8867191" y="2328800"/>
                <a:ext cx="307910" cy="214604"/>
              </a:xfrm>
              <a:prstGeom prst="flowChartAlternateProcess">
                <a:avLst/>
              </a:prstGeom>
              <a:solidFill>
                <a:srgbClr val="00206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FAF6712-CB4D-09E8-C7FB-536AEB843B73}"/>
                </a:ext>
              </a:extLst>
            </p:cNvPr>
            <p:cNvSpPr txBox="1"/>
            <p:nvPr/>
          </p:nvSpPr>
          <p:spPr>
            <a:xfrm>
              <a:off x="9860042" y="912727"/>
              <a:ext cx="1320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MODULES STAGES</a:t>
              </a:r>
            </a:p>
          </p:txBody>
        </p:sp>
      </p:grp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CF78B14-5177-40EE-1D75-62FDFC252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36480"/>
              </p:ext>
            </p:extLst>
          </p:nvPr>
        </p:nvGraphicFramePr>
        <p:xfrm>
          <a:off x="0" y="1067791"/>
          <a:ext cx="12192004" cy="5861918"/>
        </p:xfrm>
        <a:graphic>
          <a:graphicData uri="http://schemas.openxmlformats.org/drawingml/2006/table">
            <a:tbl>
              <a:tblPr/>
              <a:tblGrid>
                <a:gridCol w="563462">
                  <a:extLst>
                    <a:ext uri="{9D8B030D-6E8A-4147-A177-3AD203B41FA5}">
                      <a16:colId xmlns:a16="http://schemas.microsoft.com/office/drawing/2014/main" val="1046178300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2020611589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3421990369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938698005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2286835562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1991684335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3070149134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2084784314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541608200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1205026307"/>
                    </a:ext>
                  </a:extLst>
                </a:gridCol>
                <a:gridCol w="559379">
                  <a:extLst>
                    <a:ext uri="{9D8B030D-6E8A-4147-A177-3AD203B41FA5}">
                      <a16:colId xmlns:a16="http://schemas.microsoft.com/office/drawing/2014/main" val="249407820"/>
                    </a:ext>
                  </a:extLst>
                </a:gridCol>
                <a:gridCol w="543046">
                  <a:extLst>
                    <a:ext uri="{9D8B030D-6E8A-4147-A177-3AD203B41FA5}">
                      <a16:colId xmlns:a16="http://schemas.microsoft.com/office/drawing/2014/main" val="3079440851"/>
                    </a:ext>
                  </a:extLst>
                </a:gridCol>
                <a:gridCol w="543046">
                  <a:extLst>
                    <a:ext uri="{9D8B030D-6E8A-4147-A177-3AD203B41FA5}">
                      <a16:colId xmlns:a16="http://schemas.microsoft.com/office/drawing/2014/main" val="3813723064"/>
                    </a:ext>
                  </a:extLst>
                </a:gridCol>
                <a:gridCol w="543046">
                  <a:extLst>
                    <a:ext uri="{9D8B030D-6E8A-4147-A177-3AD203B41FA5}">
                      <a16:colId xmlns:a16="http://schemas.microsoft.com/office/drawing/2014/main" val="2156899269"/>
                    </a:ext>
                  </a:extLst>
                </a:gridCol>
                <a:gridCol w="506299">
                  <a:extLst>
                    <a:ext uri="{9D8B030D-6E8A-4147-A177-3AD203B41FA5}">
                      <a16:colId xmlns:a16="http://schemas.microsoft.com/office/drawing/2014/main" val="855699913"/>
                    </a:ext>
                  </a:extLst>
                </a:gridCol>
                <a:gridCol w="449136">
                  <a:extLst>
                    <a:ext uri="{9D8B030D-6E8A-4147-A177-3AD203B41FA5}">
                      <a16:colId xmlns:a16="http://schemas.microsoft.com/office/drawing/2014/main" val="3629971057"/>
                    </a:ext>
                  </a:extLst>
                </a:gridCol>
                <a:gridCol w="469551">
                  <a:extLst>
                    <a:ext uri="{9D8B030D-6E8A-4147-A177-3AD203B41FA5}">
                      <a16:colId xmlns:a16="http://schemas.microsoft.com/office/drawing/2014/main" val="3040787940"/>
                    </a:ext>
                  </a:extLst>
                </a:gridCol>
                <a:gridCol w="623088">
                  <a:extLst>
                    <a:ext uri="{9D8B030D-6E8A-4147-A177-3AD203B41FA5}">
                      <a16:colId xmlns:a16="http://schemas.microsoft.com/office/drawing/2014/main" val="1690709383"/>
                    </a:ext>
                  </a:extLst>
                </a:gridCol>
                <a:gridCol w="556913">
                  <a:extLst>
                    <a:ext uri="{9D8B030D-6E8A-4147-A177-3AD203B41FA5}">
                      <a16:colId xmlns:a16="http://schemas.microsoft.com/office/drawing/2014/main" val="4051227407"/>
                    </a:ext>
                  </a:extLst>
                </a:gridCol>
                <a:gridCol w="600209">
                  <a:extLst>
                    <a:ext uri="{9D8B030D-6E8A-4147-A177-3AD203B41FA5}">
                      <a16:colId xmlns:a16="http://schemas.microsoft.com/office/drawing/2014/main" val="104389792"/>
                    </a:ext>
                  </a:extLst>
                </a:gridCol>
                <a:gridCol w="600209">
                  <a:extLst>
                    <a:ext uri="{9D8B030D-6E8A-4147-A177-3AD203B41FA5}">
                      <a16:colId xmlns:a16="http://schemas.microsoft.com/office/drawing/2014/main" val="124188446"/>
                    </a:ext>
                  </a:extLst>
                </a:gridCol>
                <a:gridCol w="600209">
                  <a:extLst>
                    <a:ext uri="{9D8B030D-6E8A-4147-A177-3AD203B41FA5}">
                      <a16:colId xmlns:a16="http://schemas.microsoft.com/office/drawing/2014/main" val="3102288328"/>
                    </a:ext>
                  </a:extLst>
                </a:gridCol>
              </a:tblGrid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MOIS 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488224"/>
                  </a:ext>
                </a:extLst>
              </a:tr>
              <a:tr h="14090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VGC1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1-0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1-2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1-3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1-4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1-5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1-6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1-7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1-9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1-10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1-12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1-13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51051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 9 mars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25 mars 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15 avril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27 mai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24 juin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Mardi 21 Aout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 22 Août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Jeudi 23 Août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16 sept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14 Oct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 20 nov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Jeudi 21 nov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Vend 22 nov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872241"/>
                  </a:ext>
                </a:extLst>
              </a:tr>
              <a:tr h="65806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Modalités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14h-18h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14h-18h</a:t>
                      </a:r>
                    </a:p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</a:p>
                    <a:p>
                      <a:pPr algn="ctr" fontAlgn="ctr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47189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sng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122851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6970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039643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927859"/>
                  </a:ext>
                </a:extLst>
              </a:tr>
              <a:tr h="14090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VGC2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2-0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2-2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2-3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2-4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2-5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2-6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2-7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2-8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2-9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111191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 02 mars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18 mars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08 avril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13 mai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17 juin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01 Juillet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Mardi 27 Août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 28 Août 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Jeudi 29 Août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Vend 30 Aout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986821"/>
                  </a:ext>
                </a:extLst>
              </a:tr>
              <a:tr h="60836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Modalités 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14h-18h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  <a:p>
                      <a:pPr algn="ctr" fontAlgn="ctr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  <a:endParaRPr kumimoji="0" lang="fr-FR" sz="7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9h30-18h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476806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620826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887075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160396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 ZOOM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1-2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1-3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2-1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2-2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2-3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3-2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3-3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4-2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4-3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4-WE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22149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6 mai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03 juin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10 juin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 sept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9 sept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23 sept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30 sept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7 oct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21 oct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28 oct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4 nov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Lundi 25 nov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nov/1er dec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959809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Modalités 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zoom,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zoom,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zoom,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zoom,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  <a:endParaRPr kumimoji="0" lang="fr-FR" sz="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19h-22h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Paris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stage WE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10h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072967"/>
                  </a:ext>
                </a:extLst>
              </a:tr>
              <a:tr h="14090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1 - RESPIRATION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2 - POSTURE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3 - DICTION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VOIX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22202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960754"/>
                  </a:ext>
                </a:extLst>
              </a:tr>
              <a:tr h="12359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759562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MODULES STAGE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5-1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5-2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5-3 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963386"/>
                  </a:ext>
                </a:extLst>
              </a:tr>
              <a:tr h="27941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23/24 mars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29/30 juin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28/29 sept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091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Modalités 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Paris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stage WE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10h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Paris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stage WE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10h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Paris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stage WE </a:t>
                      </a:r>
                    </a:p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10h </a:t>
                      </a:r>
                    </a:p>
                  </a:txBody>
                  <a:tcPr marL="2113" marR="2113" marT="2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319585"/>
                  </a:ext>
                </a:extLst>
              </a:tr>
              <a:tr h="14090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5 - CHANT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5 - CHANT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5 - CHANT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113" marR="2113" marT="2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954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9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8F1B9-B0D3-5C4A-6263-638C8B1B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557"/>
          </a:xfrm>
        </p:spPr>
        <p:txBody>
          <a:bodyPr/>
          <a:lstStyle/>
          <a:p>
            <a:r>
              <a:rPr lang="fr-FR" dirty="0"/>
              <a:t>VGC : CALENDRIER 2024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E4B89DA-1B75-037D-E0BD-81A3284E5518}"/>
              </a:ext>
            </a:extLst>
          </p:cNvPr>
          <p:cNvSpPr txBox="1"/>
          <p:nvPr/>
        </p:nvSpPr>
        <p:spPr>
          <a:xfrm>
            <a:off x="161925" y="4755453"/>
            <a:ext cx="9277350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Supervisions : mardi 09/04, 15/05, 25/06, 24/09, 15/10 et 12/11 de 09h30 à 11h30.</a:t>
            </a: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Lundi 22/04, mardi 28/05, lundi 10/06, 09/09, 07/10 et 04/11 de 20h00 à 22h00.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B9F8F7A-8EEA-370A-3FDC-61D76D308B3A}"/>
              </a:ext>
            </a:extLst>
          </p:cNvPr>
          <p:cNvSpPr txBox="1"/>
          <p:nvPr/>
        </p:nvSpPr>
        <p:spPr>
          <a:xfrm>
            <a:off x="161925" y="3087814"/>
            <a:ext cx="116967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rtl="0"/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Première séance en présentiel : Samedi 09/03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de 14h à 18h</a:t>
            </a: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.</a:t>
            </a:r>
            <a:endParaRPr lang="fr-FR" sz="1800" b="0" i="0" dirty="0">
              <a:solidFill>
                <a:srgbClr val="212121"/>
              </a:solidFill>
              <a:effectLst/>
              <a:latin typeface="Lato" panose="020F0502020204030203" pitchFamily="34" charset="0"/>
            </a:endParaRPr>
          </a:p>
          <a:p>
            <a:pPr marL="0" marR="0" indent="0" algn="l" rtl="0"/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Sessions mensuelles de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visio-conf</a:t>
            </a: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érences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: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Lundi 2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5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/03,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15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/04,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27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/05, 2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4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/06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puis 16/09 et 14/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10 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de 19h00 à 2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00.</a:t>
            </a:r>
          </a:p>
          <a:p>
            <a:pPr marL="0" marR="0" indent="0" algn="l" rtl="0"/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Sessions de stages en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présentiel : 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M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ercredi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à vendredi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21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23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et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mercredi à vendredi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0-22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/11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de 9h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3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 à 1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endParaRPr lang="fr-FR" sz="1800" b="0" i="0" dirty="0">
              <a:solidFill>
                <a:srgbClr val="21212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9F8E35C-7E1C-024A-CD56-788739846565}"/>
              </a:ext>
            </a:extLst>
          </p:cNvPr>
          <p:cNvSpPr txBox="1"/>
          <p:nvPr/>
        </p:nvSpPr>
        <p:spPr>
          <a:xfrm>
            <a:off x="181377" y="2707874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VGC1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6EA90A7-A68E-D386-C698-DC6740F2ACE6}"/>
              </a:ext>
            </a:extLst>
          </p:cNvPr>
          <p:cNvSpPr txBox="1"/>
          <p:nvPr/>
        </p:nvSpPr>
        <p:spPr>
          <a:xfrm rot="1891815">
            <a:off x="8754855" y="1097327"/>
            <a:ext cx="20324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INFOS DU SITE WEB</a:t>
            </a:r>
          </a:p>
        </p:txBody>
      </p:sp>
    </p:spTree>
    <p:extLst>
      <p:ext uri="{BB962C8B-B14F-4D97-AF65-F5344CB8AC3E}">
        <p14:creationId xmlns:p14="http://schemas.microsoft.com/office/powerpoint/2010/main" val="103820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8F1B9-B0D3-5C4A-6263-638C8B1B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557"/>
          </a:xfrm>
        </p:spPr>
        <p:txBody>
          <a:bodyPr/>
          <a:lstStyle/>
          <a:p>
            <a:r>
              <a:rPr lang="fr-FR" dirty="0"/>
              <a:t>VGC : CALENDRIER 2024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9F8E35C-7E1C-024A-CD56-788739846565}"/>
              </a:ext>
            </a:extLst>
          </p:cNvPr>
          <p:cNvSpPr txBox="1"/>
          <p:nvPr/>
        </p:nvSpPr>
        <p:spPr>
          <a:xfrm>
            <a:off x="181377" y="2707874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VGC2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E6E5D84-FC03-F27D-7544-D44C3E1779A2}"/>
              </a:ext>
            </a:extLst>
          </p:cNvPr>
          <p:cNvSpPr txBox="1"/>
          <p:nvPr/>
        </p:nvSpPr>
        <p:spPr>
          <a:xfrm>
            <a:off x="161925" y="3210689"/>
            <a:ext cx="112966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rtl="0">
              <a:spcBef>
                <a:spcPts val="0"/>
              </a:spcBef>
              <a:spcAft>
                <a:spcPts val="0"/>
              </a:spcAft>
            </a:pP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Première séance en présentiel: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Samedi </a:t>
            </a: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02/03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de 14h à 18h.</a:t>
            </a:r>
          </a:p>
          <a:p>
            <a:pPr marL="0" marR="0" indent="0" algn="l" rtl="0"/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Sessions mensuelles de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visio-conf</a:t>
            </a: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érences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: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Lundi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18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3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4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13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5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17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/0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6, et 01/07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de 19h00 à 2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0" marR="0" indent="0" algn="l" rtl="0"/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Session de stage en </a:t>
            </a:r>
            <a:r>
              <a:rPr lang="fr-FR" sz="1800" b="1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présentiel :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Mardi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à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Jeudi 27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29/08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de 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9h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3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 à 1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8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h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r>
              <a:rPr lang="fr-FR" sz="1800" b="0" i="0" u="none" strike="noStrike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0</a:t>
            </a: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 et le vendredi 30/08 de 9h30 à 17h00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884F06E-8D93-0841-45AB-0B971C0AF7DA}"/>
              </a:ext>
            </a:extLst>
          </p:cNvPr>
          <p:cNvSpPr txBox="1"/>
          <p:nvPr/>
        </p:nvSpPr>
        <p:spPr>
          <a:xfrm>
            <a:off x="161925" y="4693398"/>
            <a:ext cx="11296649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1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Séances de pratique / mise en situation de coaching:</a:t>
            </a:r>
            <a:endParaRPr lang="fr-FR" sz="1800" b="0" i="0" dirty="0">
              <a:solidFill>
                <a:srgbClr val="212121"/>
              </a:solidFill>
              <a:effectLst/>
              <a:latin typeface="Lato" panose="020F0502020204030203" pitchFamily="34" charset="0"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Mardi 20/02, 26/03, 16/04, 21/05 et 18/06, de 09h30 à 11h30.</a:t>
            </a: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Lundi 05/02, 11/03, 29/04, 06/05 et 03/06, de 20h00 à 22h00.</a:t>
            </a: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fr-FR" sz="1800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5 séances obligatoires / 5 séances optionnelles. Sur inscription en début de formation, selon vos disponibilités.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4E4C3E7-4978-30DB-60F5-6F9B11FA2C2D}"/>
              </a:ext>
            </a:extLst>
          </p:cNvPr>
          <p:cNvSpPr txBox="1"/>
          <p:nvPr/>
        </p:nvSpPr>
        <p:spPr>
          <a:xfrm rot="1891815">
            <a:off x="8473500" y="1026268"/>
            <a:ext cx="20324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INFOS DU SITE WEB</a:t>
            </a:r>
          </a:p>
        </p:txBody>
      </p:sp>
    </p:spTree>
    <p:extLst>
      <p:ext uri="{BB962C8B-B14F-4D97-AF65-F5344CB8AC3E}">
        <p14:creationId xmlns:p14="http://schemas.microsoft.com/office/powerpoint/2010/main" val="1472166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988</Words>
  <Application>Microsoft Office PowerPoint</Application>
  <PresentationFormat>Grand écran</PresentationFormat>
  <Paragraphs>632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Thème Office</vt:lpstr>
      <vt:lpstr>VGC : CALENDRIER 2024 </vt:lpstr>
      <vt:lpstr>Présentation PowerPoint</vt:lpstr>
      <vt:lpstr>Présentation PowerPoint</vt:lpstr>
      <vt:lpstr>VGC : CALENDRIER 2024 </vt:lpstr>
      <vt:lpstr>VGC : CALENDRIER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 guezennec</dc:creator>
  <cp:lastModifiedBy>anne guezennec</cp:lastModifiedBy>
  <cp:revision>1</cp:revision>
  <cp:lastPrinted>2024-01-18T14:02:27Z</cp:lastPrinted>
  <dcterms:created xsi:type="dcterms:W3CDTF">2024-01-18T12:40:09Z</dcterms:created>
  <dcterms:modified xsi:type="dcterms:W3CDTF">2024-01-18T14:30:43Z</dcterms:modified>
</cp:coreProperties>
</file>